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sldIdLst>
    <p:sldId id="256" r:id="rId2"/>
    <p:sldId id="257" r:id="rId3"/>
    <p:sldId id="258" r:id="rId4"/>
  </p:sldIdLst>
  <p:sldSz cx="12192000" cy="16256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09468B-6156-401C-BD4A-5E442B3D197F}" v="1" dt="2025-08-20T09:20:56.1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3" d="100"/>
          <a:sy n="73" d="100"/>
        </p:scale>
        <p:origin x="12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6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8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3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0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9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3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8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45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C2510A-9BFF-49F4-B90A-66312D7F2023}" type="datetimeFigureOut">
              <a:rPr lang="en-US" smtClean="0"/>
              <a:t>20-Aug-25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19AAAD-DB8A-4A8D-B3B0-A9401F0E2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0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ventoromanzoitaliano.i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>
            <a:extLst>
              <a:ext uri="{FF2B5EF4-FFF2-40B4-BE49-F238E27FC236}">
                <a16:creationId xmlns:a16="http://schemas.microsoft.com/office/drawing/2014/main" id="{1E8278BD-C4E6-FA29-DEB5-BD2968ED239B}"/>
              </a:ext>
            </a:extLst>
          </p:cNvPr>
          <p:cNvSpPr txBox="1"/>
          <p:nvPr/>
        </p:nvSpPr>
        <p:spPr>
          <a:xfrm>
            <a:off x="696686" y="11974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3FA9E2B-060B-20A0-52E6-9BE822FE390F}"/>
              </a:ext>
            </a:extLst>
          </p:cNvPr>
          <p:cNvSpPr txBox="1"/>
          <p:nvPr/>
        </p:nvSpPr>
        <p:spPr>
          <a:xfrm>
            <a:off x="1143450" y="602518"/>
            <a:ext cx="99050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7DF6E695-3449-FD02-4BF9-23C60C6C2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17" y="658591"/>
            <a:ext cx="11745964" cy="5896798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C847A59-4549-2599-FBFC-FC4C6A8B3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5126" y="6611462"/>
            <a:ext cx="6601746" cy="777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8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" name="Picture 1023">
            <a:extLst>
              <a:ext uri="{FF2B5EF4-FFF2-40B4-BE49-F238E27FC236}">
                <a16:creationId xmlns:a16="http://schemas.microsoft.com/office/drawing/2014/main" id="{95BE3791-1C05-6044-1D9B-310D30E45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61" y="1100692"/>
            <a:ext cx="6897063" cy="83069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0B5705-EB7C-E6E6-B90C-7CAF36BA5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0233" y="9619666"/>
            <a:ext cx="6858957" cy="511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151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9F66DF-CB04-3904-6F79-1A002C10D4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0284" y="1145854"/>
            <a:ext cx="7211431" cy="6544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02E6AC-A24C-8AB5-4F08-87A84A5BB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21" y="7845714"/>
            <a:ext cx="6944694" cy="495369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72F42A-E408-2CE7-CD30-A6A4D9391E86}"/>
              </a:ext>
            </a:extLst>
          </p:cNvPr>
          <p:cNvSpPr txBox="1"/>
          <p:nvPr/>
        </p:nvSpPr>
        <p:spPr>
          <a:xfrm>
            <a:off x="2757021" y="12954677"/>
            <a:ext cx="6093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rgbClr val="8B681C"/>
                </a:solidFill>
                <a:effectLst/>
                <a:latin typeface="Ubuntu" panose="020B0504030602030204" pitchFamily="34" charset="0"/>
                <a:hlinkClick r:id="rId4"/>
              </a:rPr>
              <a:t>LINK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87BFBB-13FA-8106-8CF9-C29B4F5F4683}"/>
              </a:ext>
            </a:extLst>
          </p:cNvPr>
          <p:cNvSpPr txBox="1"/>
          <p:nvPr/>
        </p:nvSpPr>
        <p:spPr>
          <a:xfrm>
            <a:off x="2757021" y="15110146"/>
            <a:ext cx="6093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https://saramunari.blog/</a:t>
            </a:r>
          </a:p>
        </p:txBody>
      </p:sp>
    </p:spTree>
    <p:extLst>
      <p:ext uri="{BB962C8B-B14F-4D97-AF65-F5344CB8AC3E}">
        <p14:creationId xmlns:p14="http://schemas.microsoft.com/office/powerpoint/2010/main" val="3819669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</TotalTime>
  <Words>8</Words>
  <Application>Microsoft Office PowerPoint</Application>
  <PresentationFormat>Custom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Ubuntu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Giusy Tigano</dc:creator>
  <cp:lastModifiedBy>Giusy Tigano</cp:lastModifiedBy>
  <cp:revision>2</cp:revision>
  <cp:lastPrinted>2025-08-20T09:21:07Z</cp:lastPrinted>
  <dcterms:created xsi:type="dcterms:W3CDTF">2025-08-20T09:14:54Z</dcterms:created>
  <dcterms:modified xsi:type="dcterms:W3CDTF">2025-08-20T12:43:46Z</dcterms:modified>
</cp:coreProperties>
</file>